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155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79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5290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198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089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586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771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994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254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310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538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3819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5826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8152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4270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5735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942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4358F-A958-4DD5-ABF3-787854515937}" type="datetimeFigureOut">
              <a:rPr lang="uk-UA" smtClean="0"/>
              <a:t>04.05.2023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315AB-C441-4601-937D-D8D3C23A2D2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32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&#1049;&#1086;&#1075;&#1072;&#1085;&#1085;&#1077;&#1089;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5CAD3-9A15-4CBE-AB3C-8E1CEE888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457199"/>
            <a:ext cx="8001000" cy="2971801"/>
          </a:xfrm>
        </p:spPr>
        <p:txBody>
          <a:bodyPr>
            <a:normAutofit/>
          </a:bodyPr>
          <a:lstStyle/>
          <a:p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"Я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мислю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музикою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піде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перетворюся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акорд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b="0" i="1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зникну</a:t>
            </a: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небесах ".</a:t>
            </a:r>
            <a:b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І. Брамс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BEA0E2A-ED55-4B06-B4F7-A9AD55170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190 років від дня народження І. Брамса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6E4FB-38C7-4A47-BACD-225C034F9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491" y="4413635"/>
            <a:ext cx="3520173" cy="221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47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86CAFAC3-C23C-4AF0-85E4-DAF4966ABAC1}"/>
              </a:ext>
            </a:extLst>
          </p:cNvPr>
          <p:cNvSpPr/>
          <p:nvPr/>
        </p:nvSpPr>
        <p:spPr>
          <a:xfrm>
            <a:off x="4278384" y="333637"/>
            <a:ext cx="7323589" cy="4882391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uk-UA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uk-UA" b="1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Йога́ннес</a:t>
            </a:r>
            <a:r>
              <a:rPr lang="uk-UA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Брамс (7 травня 1933 – 3 квітня 1897)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  німецький композитор, піаніст і диригент, один із головних представників епохи романтизму. Брамс писав музику камерну і симфонічну, для фортепіано, а також для голосу і хору. Як піаніст-віртуоз, він часто виконував прем'єри своїх творів.</a:t>
            </a: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	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творів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концертному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репертуарі</a:t>
            </a:r>
            <a:r>
              <a:rPr lang="ru-RU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uk-UA" b="0" i="0" dirty="0">
              <a:solidFill>
                <a:srgbClr val="2021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28ECDB-9A81-43DA-A392-B84A68DD1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3" y="333637"/>
            <a:ext cx="3356315" cy="46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25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221E6B13-8A08-4C71-9161-7C954E32770A}"/>
              </a:ext>
            </a:extLst>
          </p:cNvPr>
          <p:cNvSpPr/>
          <p:nvPr/>
        </p:nvSpPr>
        <p:spPr>
          <a:xfrm>
            <a:off x="3766657" y="327172"/>
            <a:ext cx="8171366" cy="6082018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Йоганнес Брамс народився 7 травня 1833 року в Гамбурзі  у родині музиканта. Його батько, Йоганн Якоб Брамс (1806—1872), грав на контрабасі та ріжку в невеликих ансамблях, а пізніше став контрабасистом Гамбурзького філармонічного оркестру. Він дав синові початкові навички гри на різноманітних струнних і духових інструментах, але Йоганнеса більше цікавило фортепіано. У семирічному віці він почав навчатися гри на фортепіано в Отто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Коссела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Талант Брамса до композиції проявився рано, і в 1843 році за сприяння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Коссела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він був прийнятий до відомого на той час композитора Едуарда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Марксена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 студентом з фортепіано і композиції. Написана Брамсом у 1849 році «Фантазія на тему улюбленого вальсу»</a:t>
            </a:r>
            <a:r>
              <a:rPr lang="uk-UA" b="0" i="0" u="none" strike="noStrike" baseline="30000" dirty="0">
                <a:solidFill>
                  <a:srgbClr val="0645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 свідчить про нього як віртуоза-піаніста.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BE61D7-A50A-4967-B198-927655342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5" y="209724"/>
            <a:ext cx="3558796" cy="231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8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8218FBF0-FEE3-45ED-8910-21D7A106C4C6}"/>
              </a:ext>
            </a:extLst>
          </p:cNvPr>
          <p:cNvSpPr/>
          <p:nvPr/>
        </p:nvSpPr>
        <p:spPr>
          <a:xfrm>
            <a:off x="3521279" y="754922"/>
            <a:ext cx="5434668" cy="4186150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У 20-річному віці разом з угорським скрипалем Е.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Ременьї</a:t>
            </a:r>
            <a:r>
              <a:rPr lang="uk-UA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зробив концертну поїздку, під час якої познайомився з Ференцем Лістом, Йозефом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Йоахімом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307EF2-325F-4028-802A-C18458312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87" y="161748"/>
            <a:ext cx="2739224" cy="36242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357FA0-5955-44B5-9F37-3357E27E1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357" y="4941072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9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B2FFF685-A996-4EFA-A426-030432854C63}"/>
              </a:ext>
            </a:extLst>
          </p:cNvPr>
          <p:cNvSpPr/>
          <p:nvPr/>
        </p:nvSpPr>
        <p:spPr>
          <a:xfrm>
            <a:off x="4613944" y="704675"/>
            <a:ext cx="6660859" cy="4790113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рекомендацією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Йозефа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Йоахіма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1853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Брамс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познайомився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Робертом Шуманом,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зачарований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талантом молодого композитора.</a:t>
            </a:r>
          </a:p>
          <a:p>
            <a:pPr algn="just"/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 смерті Шумана у 1856 році Брамс ділив свій час між Гамбургом, де він диригував жіночим хором, і  </a:t>
            </a:r>
            <a:r>
              <a:rPr lang="uk-UA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Детмольдом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з 1857 по 1859 рік працював придворним вчителем музики і диригентом. У 1862  році переїхав до Відня, де успішно виступав як піаніст, пізніше і як хоровий диригент у Співочій капелі й Товаристві друзів музики.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607B22-791E-4391-8A6F-56D37FBDE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05" y="607895"/>
            <a:ext cx="3028995" cy="413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8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264A2ABA-C300-4350-9464-6CEDBCF21FBB}"/>
              </a:ext>
            </a:extLst>
          </p:cNvPr>
          <p:cNvSpPr/>
          <p:nvPr/>
        </p:nvSpPr>
        <p:spPr>
          <a:xfrm>
            <a:off x="4563610" y="1314974"/>
            <a:ext cx="5905849" cy="3477237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У середині 1870-х рр. Брамс цілком присвятив себе творчій діяльності, виступав з виконанням своєї музики як диригент і піаніст, багато подорожував.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8BDA7A-CA0C-46EB-AF90-C49B6C902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62" y="411235"/>
            <a:ext cx="3766766" cy="26423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E9133D-08C8-461A-AD9D-A4BA861AC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993" y="5228048"/>
            <a:ext cx="2457932" cy="15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7B42B492-F69C-4CB6-AFE6-449B0743615C}"/>
              </a:ext>
            </a:extLst>
          </p:cNvPr>
          <p:cNvSpPr/>
          <p:nvPr/>
        </p:nvSpPr>
        <p:spPr>
          <a:xfrm>
            <a:off x="3825380" y="713064"/>
            <a:ext cx="8078598" cy="4639112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У 1890 році 57-річний Брамс вирішив припинити свою композиторську кар'єру, однак, дотриматись цього рішення не зміг. У наступні роки він створив цілий ряд визнаних шедеврів: </a:t>
            </a:r>
            <a:r>
              <a:rPr lang="uk-UA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Кларнетове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тріо (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Op. 114, 1891),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Кларнетовий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квінтет (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Op. 115, 1891) 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дві Сонати для кларнету (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Op. 120, 1894). 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 були написані декілька циклів </a:t>
            </a:r>
            <a:r>
              <a:rPr lang="uk-UA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форнепіанних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п'єс (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Opp. 116—119), «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 серйозні Пісні» (нім. </a:t>
            </a:r>
            <a:r>
              <a:rPr lang="en-US" sz="1600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Vier</a:t>
            </a:r>
            <a:r>
              <a:rPr lang="en-US" sz="1600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ernste</a:t>
            </a:r>
            <a:r>
              <a:rPr lang="en-US" sz="1600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Gesänge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Op. 121, 1896) </a:t>
            </a:r>
            <a:r>
              <a:rPr lang="uk-UA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Одинадцять хоральних прелюдій для органу (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Op. 122, 1896).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4229D-CD55-4B39-9BA7-56CAD251C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2" y="209726"/>
            <a:ext cx="3186775" cy="391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2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7A5203F1-DD47-4B4A-8F34-94F3AD0CDF2D}"/>
              </a:ext>
            </a:extLst>
          </p:cNvPr>
          <p:cNvSpPr/>
          <p:nvPr/>
        </p:nvSpPr>
        <p:spPr>
          <a:xfrm>
            <a:off x="2558641" y="0"/>
            <a:ext cx="9404059" cy="6786694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Соната для скрипки і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фортепіано</a:t>
            </a:r>
            <a:r>
              <a:rPr lang="ru-RU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№1, Соль мажор</a:t>
            </a:r>
          </a:p>
          <a:p>
            <a:pPr algn="l"/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Брамс створив багато творів на вірші молодшого сина Роберта і Клари Шуманів, Фелікса — і особливе місце серед них належить вокальному  циклу «Пісні юності».  У важкі часи Йоганнес Брамс допомагав їх родині, а в 1855 році, за рік до смерті Роберта Шумана, став хрещеним батьком для Фелікса. Вразливий юнак важко пережив сімейні трагедії, захворів на туберкульоз, і Брамс часто відвідував його в Палермо. Юний поет дожив лише до 24 років — у лютому 1879 року його не стало. </a:t>
            </a:r>
          </a:p>
          <a:p>
            <a:pPr algn="l"/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Гірка і трагічна історія. Але в серці композитора, вочевидь, пам’ять про мрії, почуття і творчість молодого Фелікса були сильнішими за його смерть. І він написав Сонату для скрипки і фортепіано, яку завершив влітку цього ж 1879 року. В цій музиці сама скрипка у схвильованому, глибокому і щирому діалозі з фортепіано звучить як світле відлуння голосу юнака в його бесідах з композитором. В  Сонаті Соль мажор відчутні мотиви «Пісень юності», і ця непересічна історія молодої душі сяє теплом і світлом, юнацьким захопленням творчістю і життям.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4B8B6D-B5E7-4ED4-98A8-2D1645346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1" y="290322"/>
            <a:ext cx="1599499" cy="269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2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BD86BC45-1EB5-4A40-8614-808FF3DD1B54}"/>
              </a:ext>
            </a:extLst>
          </p:cNvPr>
          <p:cNvSpPr/>
          <p:nvPr/>
        </p:nvSpPr>
        <p:spPr>
          <a:xfrm>
            <a:off x="4127383" y="164006"/>
            <a:ext cx="7835317" cy="6693994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Соната для 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віолончелі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фортепіано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2 Фа мажор</a:t>
            </a:r>
          </a:p>
          <a:p>
            <a:pPr algn="just"/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Історія про натхнення, яке дарують зустрічі, що перегортаючи нашу уяву про людські можливості.  З чудовим віолончелістом Робертом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Хаусманом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який грав у квартеті скрипаля Йозефа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Йоахіма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Брамс познайомився у 1884 році. І на його прохання, влітку 1886 року, яке композитор проводив у Швейцарії біля озера Тун, написав Сонату для віолончелі № 2 Фа мажор – після 20 років перерви в цьому жанрі! Виконання славетного Роберта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Хаусмана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надихнуло композитора, який знаходився в творчому розквіті, на романтичний розмах, притаманний його симфонічним творам. Масштабне мислення, романтичний пафос і жагуча пристрасть, соковита яскравість і віртуозність партії віолончелі, були на ті часи – новаторськими, і вражаючими  для слухачів! Колосальний потенціал віолончелі як соло-інструмента, Брамс підтримав не менш дивовижною партією фортепіано, яка несла в собі функції і тембральну насиченість симфонічного оркестру! З часів світової прем’єри, яку вперше зіграли Роберт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Хаусман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(віолончель) і автор, Йоханнес Брамс (фортепіано), ця соната вважається бездоганним взірцем віолончельної музики, який вплинув на подальший розвиток цього жанру. Соната звучала в репертуарі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Пабло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Казальса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Мстислава Ростроповича,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Маріо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Брюнелло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багатьох найкращих музикантів світу.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B52785-8284-4F26-BDB3-9EE8A2222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0" y="87034"/>
            <a:ext cx="3604646" cy="310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85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BBC89ADE-5B2C-42B1-9F33-26DB3FF61C38}"/>
              </a:ext>
            </a:extLst>
          </p:cNvPr>
          <p:cNvSpPr/>
          <p:nvPr/>
        </p:nvSpPr>
        <p:spPr>
          <a:xfrm>
            <a:off x="4048554" y="339754"/>
            <a:ext cx="8022672" cy="6358855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Тріо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скрипки, 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віолончелі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фортепіано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№1 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мажор</a:t>
            </a:r>
          </a:p>
          <a:p>
            <a:pPr algn="just"/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Тріо Сі мажор юний Брамс написав у 20 років. Виразний мелодизм, мінливість настроїв, глобальне мислення від найсвітліших злетів до глибинного драматизму, — цей вільний і стрімкий потік емоцій молодого генія, ніби у містичному фокусі передбачення, увібрав все його непросте майбутнє життя. І мабуть, немає випадковостей, що саме з цим, а не іншим твором, сталася дивна метаморфоза. Вимогливий до себе, Йоганнес Брамс, який знищив багато власних рукописів через невдоволення їх звучанням, цей твір знову взяв до рук на схилі свого творчого життя, у 1890 році, і відшліфував в новій редакції — до бездоганності! Композитор залишив номер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опуса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першим, і пояснив фінальну редакцію твору : «Зерно, що проростає і розвивається само по собі… і з цим не можна поспішати.» Унікальний діалог зрілого творця, що прожив насичене життя, — із собою, але юним і пристрасним, пролетів по великому життєвому колу, — і повернувся до витоків, сягнувши висот власного </a:t>
            </a:r>
            <a:r>
              <a:rPr lang="uk-UA" sz="1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Евереста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B04231-938E-4D51-ADEC-1722AB6B2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4" y="130030"/>
            <a:ext cx="3882005" cy="258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83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Хвиля 1">
            <a:extLst>
              <a:ext uri="{FF2B5EF4-FFF2-40B4-BE49-F238E27FC236}">
                <a16:creationId xmlns:a16="http://schemas.microsoft.com/office/drawing/2014/main" id="{137E59EF-705F-485B-94D6-4264B93EEA35}"/>
              </a:ext>
            </a:extLst>
          </p:cNvPr>
          <p:cNvSpPr/>
          <p:nvPr/>
        </p:nvSpPr>
        <p:spPr>
          <a:xfrm>
            <a:off x="2625754" y="1184945"/>
            <a:ext cx="6417578" cy="4488110"/>
          </a:xfrm>
          <a:prstGeom prst="wav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</a:p>
          <a:p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Йоганнес Брамс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// Вікіпедія. – Режим доступу: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Йоганнес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Брамс. – Заголовок з екрану.</a:t>
            </a:r>
          </a:p>
          <a:p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Романтичні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мрії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— три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Брамса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Режим доступу: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https://kyivdaily.com.ua/romantichni-mri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ї. – Заголовок з екрану.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3552885"/>
      </p:ext>
    </p:extLst>
  </p:cSld>
  <p:clrMapOvr>
    <a:masterClrMapping/>
  </p:clrMapOvr>
</p:sld>
</file>

<file path=ppt/theme/theme1.xml><?xml version="1.0" encoding="utf-8"?>
<a:theme xmlns:a="http://schemas.openxmlformats.org/drawingml/2006/main" name="Туман">
  <a:themeElements>
    <a:clrScheme name="Туман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Туман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уман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Туман</Template>
  <TotalTime>212</TotalTime>
  <Words>1125</Words>
  <Application>Microsoft Office PowerPoint</Application>
  <PresentationFormat>Широкий екран</PresentationFormat>
  <Paragraphs>21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Times New Roman</vt:lpstr>
      <vt:lpstr>Туман</vt:lpstr>
      <vt:lpstr>"Я мислю тільки музикою, і якщо так піде далі, перетворюся на акорд і зникну в небесах ". І. Брамс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"Я мислю тільки музикою, і якщо так піде далі, перетворюся на акорд і зникну в небесах ".</dc:title>
  <dc:creator>admin</dc:creator>
  <cp:lastModifiedBy>admin</cp:lastModifiedBy>
  <cp:revision>42</cp:revision>
  <dcterms:created xsi:type="dcterms:W3CDTF">2023-05-03T07:26:27Z</dcterms:created>
  <dcterms:modified xsi:type="dcterms:W3CDTF">2023-05-04T07:59:10Z</dcterms:modified>
</cp:coreProperties>
</file>