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072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89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27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41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254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53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26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99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99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29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D7F6A-82F7-41B4-ACDE-98AE2D0C3900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F98E3-5154-42FB-B44D-A3B4A1506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80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Остап Вишня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95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894" y="0"/>
            <a:ext cx="787221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18" y="2337955"/>
            <a:ext cx="1326442" cy="18410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65" y="280554"/>
            <a:ext cx="1247599" cy="16477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127" y="280554"/>
            <a:ext cx="1335839" cy="16436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660" y="4665519"/>
            <a:ext cx="925569" cy="17872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229" y="4769426"/>
            <a:ext cx="1319646" cy="16833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875" y="4582391"/>
            <a:ext cx="1224182" cy="18703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521" y="5070764"/>
            <a:ext cx="904456" cy="13819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226" y="3520787"/>
            <a:ext cx="392039" cy="521277"/>
          </a:xfrm>
          <a:prstGeom prst="rect">
            <a:avLst/>
          </a:prstGeom>
        </p:spPr>
      </p:pic>
      <p:sp>
        <p:nvSpPr>
          <p:cNvPr id="13" name="Горизонтальный свиток 12"/>
          <p:cNvSpPr/>
          <p:nvPr/>
        </p:nvSpPr>
        <p:spPr>
          <a:xfrm>
            <a:off x="2265218" y="0"/>
            <a:ext cx="2784764" cy="2167439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/>
              <a:t>	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є в хлопчика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нахил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 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замислювання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навкруги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картопля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бур’ян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коноплі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амба! То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і знайте,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1080"/>
              </a:lnSpc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966" y="280554"/>
            <a:ext cx="2203499" cy="165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43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7937" y="156560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Самородок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легендарний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гуморист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сатирик,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самобутній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автор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Павло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Губенко,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Остап Вишня,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13 листопада 1889 року.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переслідували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ув’язнювали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й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відсилали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таборів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 попри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втратив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унікального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до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дарував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людям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усмішки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хороший </a:t>
            </a:r>
            <a:r>
              <a:rPr lang="ru-RU" i="0" dirty="0" err="1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настрій</a:t>
            </a:r>
            <a:r>
              <a:rPr lang="ru-RU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0" dirty="0" smtClean="0">
                <a:solidFill>
                  <a:srgbClr val="080808"/>
                </a:solidFill>
                <a:effectLst/>
                <a:latin typeface="Apoc"/>
              </a:rPr>
              <a:t> 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0" y="529111"/>
            <a:ext cx="2792080" cy="279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2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8099" y="135688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 на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хуторі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Чечва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Грунь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Зіньківського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Полтавщині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багатодітній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(17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селянській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сім’ї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Закінчив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двокласну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Заньковецьку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школу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військово-фельдшерську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фельдшером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1917 вступив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історико-філологічний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факультет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2" y="658043"/>
            <a:ext cx="2728184" cy="397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8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7218" y="164441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1919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підписом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Грунський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опубліковано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сатиричний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фейлетон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Денікіна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Селянській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та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перець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У 1920 р. Остапа Вишню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заарештували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патріотичну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розстрілу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врятував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Василь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Елан-Блакитний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42" y="295709"/>
            <a:ext cx="2370530" cy="195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8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0835" y="1242582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1921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опублікована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«Чудака,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-богу» 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псевдонімом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Остап Вишня. Став основоположником жанру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 1923 до 1929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вийшли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найпопулярніші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Вишневі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Вишневі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твори».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розпуску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ВАПЛІТЕ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організаторів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Політфронту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76" y="586222"/>
            <a:ext cx="2421515" cy="371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62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0964" y="128072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1933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заарештували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звинуватили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тероризмі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контрреволюційній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оголосили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“ворогом народу” і на 10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заслали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сталінські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табори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1933-1943 —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засланні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Ухто-Печорському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таборі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недалеко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Воркути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дружина Варвара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Маслюченко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70" y="406160"/>
            <a:ext cx="2186421" cy="17491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828" y="3388346"/>
            <a:ext cx="25400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29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2854" y="162704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1944 — перший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Зенітка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гумореска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ознаменувала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другого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гумориста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Остап Вишня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редколегії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сатиричного журналу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Перець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 членом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1955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реабілітовано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68" y="916709"/>
            <a:ext cx="21463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76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5364" y="167544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1922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вийло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фейлетонів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в 1923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270.  У 1924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видано 9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в 1929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28!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62" y="729871"/>
            <a:ext cx="2820560" cy="353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8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32464" y="123497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1923 по 1930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небесні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 “Кому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кому 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села”. 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видано  цикл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Вишневі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усмішки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тематикою.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кооперативні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закордонні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1926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Остап Вишня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опублікував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Українізуємось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користувалася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популярністю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перевидана 5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три роки.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34" y="565439"/>
            <a:ext cx="2288165" cy="359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88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7936" y="20145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Помер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чергового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серцевого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нападу 28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1956 року. 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Похований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центральній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алеї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Байкового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кладовища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разом з родиною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59" y="842962"/>
            <a:ext cx="20955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68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140172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Остап Вишня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 Режим доступу: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https://dovidka.biz.ua/ostap-vishnya-biografiya-korotko. – Заголовок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екрану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Вишня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 Режим доступу: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https://uk.wikipedia.org/wiki/%D0%9E%D1%81%D1%82%D0%B0%D0%BF_%D0%92%D0%B8%D1%88%D0%BD%D1%8F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66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43</Words>
  <Application>Microsoft Office PowerPoint</Application>
  <PresentationFormat>Широкоэкранный</PresentationFormat>
  <Paragraphs>16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Apoc</vt:lpstr>
      <vt:lpstr>Arial</vt:lpstr>
      <vt:lpstr>Calibri</vt:lpstr>
      <vt:lpstr>Calibri Light</vt:lpstr>
      <vt:lpstr>Times New Roman</vt:lpstr>
      <vt:lpstr>Тема Office</vt:lpstr>
      <vt:lpstr>Остап Вишня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Остап Вишня </dc:title>
  <dc:creator>даша</dc:creator>
  <cp:lastModifiedBy>даша</cp:lastModifiedBy>
  <cp:revision>28</cp:revision>
  <dcterms:created xsi:type="dcterms:W3CDTF">2024-11-13T10:02:40Z</dcterms:created>
  <dcterms:modified xsi:type="dcterms:W3CDTF">2024-11-13T12:18:06Z</dcterms:modified>
</cp:coreProperties>
</file>