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sldIdLst>
    <p:sldId id="256" r:id="rId2"/>
    <p:sldId id="263" r:id="rId3"/>
    <p:sldId id="257" r:id="rId4"/>
    <p:sldId id="259" r:id="rId5"/>
    <p:sldId id="258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85EE-5B8C-4107-996E-DB98C576A78E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89E-3595-49CE-BDC9-73CC155CE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437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85EE-5B8C-4107-996E-DB98C576A78E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89E-3595-49CE-BDC9-73CC155CE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989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85EE-5B8C-4107-996E-DB98C576A78E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89E-3595-49CE-BDC9-73CC155CE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99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85EE-5B8C-4107-996E-DB98C576A78E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89E-3595-49CE-BDC9-73CC155CE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48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85EE-5B8C-4107-996E-DB98C576A78E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89E-3595-49CE-BDC9-73CC155CE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84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85EE-5B8C-4107-996E-DB98C576A78E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89E-3595-49CE-BDC9-73CC155CE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291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85EE-5B8C-4107-996E-DB98C576A78E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89E-3595-49CE-BDC9-73CC155CE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085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85EE-5B8C-4107-996E-DB98C576A78E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89E-3595-49CE-BDC9-73CC155CE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475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85EE-5B8C-4107-996E-DB98C576A78E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89E-3595-49CE-BDC9-73CC155CE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552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85EE-5B8C-4107-996E-DB98C576A78E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89E-3595-49CE-BDC9-73CC155CE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382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85EE-5B8C-4107-996E-DB98C576A78E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B89E-3595-49CE-BDC9-73CC155CE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14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285EE-5B8C-4107-996E-DB98C576A78E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7B89E-3595-49CE-BDC9-73CC155CE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820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3.jpeg"/><Relationship Id="rId7" Type="http://schemas.openxmlformats.org/officeDocument/2006/relationships/image" Target="../media/image1.jpg"/><Relationship Id="rId12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0.png"/><Relationship Id="rId5" Type="http://schemas.openxmlformats.org/officeDocument/2006/relationships/image" Target="../media/image5.jpeg"/><Relationship Id="rId10" Type="http://schemas.openxmlformats.org/officeDocument/2006/relationships/image" Target="../media/image9.jpg"/><Relationship Id="rId4" Type="http://schemas.openxmlformats.org/officeDocument/2006/relationships/image" Target="../media/image4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uk.wikipedia.org/wiki/%D0%A4%D1%80%D1%96%D0%B4%D1%80%D1%96%D1%85_%D0%A8%D0%B8%D0%BB%D0%BB%D0%B5%D1%80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78627" y="323438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/>
              <a:t>265 </a:t>
            </a:r>
            <a:r>
              <a:rPr lang="ru-RU" dirty="0" err="1" smtClean="0"/>
              <a:t>років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err="1"/>
              <a:t>від</a:t>
            </a:r>
            <a:r>
              <a:rPr lang="ru-RU" dirty="0"/>
              <a:t> дня </a:t>
            </a:r>
            <a:r>
              <a:rPr lang="ru-RU" dirty="0" err="1"/>
              <a:t>народження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Йоганна</a:t>
            </a:r>
            <a:r>
              <a:rPr lang="ru-RU" dirty="0" smtClean="0"/>
              <a:t> Христофора </a:t>
            </a:r>
            <a:r>
              <a:rPr lang="ru-RU" dirty="0" err="1"/>
              <a:t>Фрідріха</a:t>
            </a:r>
            <a:r>
              <a:rPr lang="ru-RU" dirty="0"/>
              <a:t> </a:t>
            </a:r>
            <a:r>
              <a:rPr lang="ru-RU" dirty="0" err="1" smtClean="0"/>
              <a:t>Шіллера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1759–1805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2536" y="5043488"/>
            <a:ext cx="9144000" cy="1655762"/>
          </a:xfrm>
        </p:spPr>
        <p:txBody>
          <a:bodyPr/>
          <a:lstStyle/>
          <a:p>
            <a:r>
              <a:rPr lang="uk-UA" dirty="0" smtClean="0"/>
              <a:t>Книжкова виставка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99" y="166255"/>
            <a:ext cx="3427771" cy="209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00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63" y="1016516"/>
            <a:ext cx="9601200" cy="6972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4432">
            <a:off x="4828905" y="2878176"/>
            <a:ext cx="1006012" cy="13172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927" y="3009148"/>
            <a:ext cx="987135" cy="149351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3129">
            <a:off x="3539388" y="2818941"/>
            <a:ext cx="1391261" cy="1265670"/>
          </a:xfrm>
          <a:prstGeom prst="rect">
            <a:avLst/>
          </a:prstGeom>
        </p:spPr>
      </p:pic>
      <p:sp>
        <p:nvSpPr>
          <p:cNvPr id="21" name="Горизонтальный свиток 20"/>
          <p:cNvSpPr/>
          <p:nvPr/>
        </p:nvSpPr>
        <p:spPr>
          <a:xfrm rot="567654">
            <a:off x="3112981" y="4337351"/>
            <a:ext cx="2172204" cy="1761379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i="1" dirty="0" err="1"/>
              <a:t>Ні</a:t>
            </a:r>
            <a:r>
              <a:rPr lang="ru-RU" sz="1100" i="1" dirty="0"/>
              <a:t>, для </a:t>
            </a:r>
            <a:r>
              <a:rPr lang="ru-RU" sz="1100" i="1" dirty="0" err="1"/>
              <a:t>моїх</a:t>
            </a:r>
            <a:r>
              <a:rPr lang="ru-RU" sz="1100" i="1" dirty="0"/>
              <a:t> </a:t>
            </a:r>
            <a:r>
              <a:rPr lang="ru-RU" sz="1100" i="1" dirty="0" err="1"/>
              <a:t>високих</a:t>
            </a:r>
            <a:r>
              <a:rPr lang="ru-RU" sz="1100" i="1" dirty="0"/>
              <a:t> </a:t>
            </a:r>
            <a:r>
              <a:rPr lang="ru-RU" sz="1100" i="1" dirty="0" err="1"/>
              <a:t>ідеалів</a:t>
            </a:r>
            <a:r>
              <a:rPr lang="ru-RU" sz="1100" i="1" dirty="0"/>
              <a:t/>
            </a:r>
            <a:br>
              <a:rPr lang="ru-RU" sz="1100" i="1" dirty="0"/>
            </a:br>
            <a:r>
              <a:rPr lang="ru-RU" sz="1100" i="1" dirty="0" err="1"/>
              <a:t>Сторіччя</a:t>
            </a:r>
            <a:r>
              <a:rPr lang="ru-RU" sz="1100" i="1" dirty="0"/>
              <a:t> </a:t>
            </a:r>
            <a:r>
              <a:rPr lang="ru-RU" sz="1100" i="1" dirty="0" err="1"/>
              <a:t>поки</a:t>
            </a:r>
            <a:r>
              <a:rPr lang="ru-RU" sz="1100" i="1" dirty="0"/>
              <a:t> не </a:t>
            </a:r>
            <a:r>
              <a:rPr lang="ru-RU" sz="1100" i="1" dirty="0" err="1"/>
              <a:t>дозріло</a:t>
            </a:r>
            <a:r>
              <a:rPr lang="ru-RU" sz="1100" i="1" dirty="0"/>
              <a:t>.</a:t>
            </a:r>
            <a:br>
              <a:rPr lang="ru-RU" sz="1100" i="1" dirty="0"/>
            </a:br>
            <a:r>
              <a:rPr lang="ru-RU" sz="1100" i="1" dirty="0"/>
              <a:t>Я — </a:t>
            </a:r>
            <a:r>
              <a:rPr lang="ru-RU" sz="1100" i="1" dirty="0" err="1"/>
              <a:t>громадянин</a:t>
            </a:r>
            <a:r>
              <a:rPr lang="ru-RU" sz="1100" i="1" dirty="0"/>
              <a:t> тих </a:t>
            </a:r>
            <a:r>
              <a:rPr lang="ru-RU" sz="1100" i="1" dirty="0" err="1"/>
              <a:t>сторіч</a:t>
            </a:r>
            <a:r>
              <a:rPr lang="ru-RU" sz="1100" i="1" dirty="0"/>
              <a:t>, </a:t>
            </a:r>
            <a:r>
              <a:rPr lang="ru-RU" sz="1100" i="1" dirty="0" err="1"/>
              <a:t>що</a:t>
            </a:r>
            <a:r>
              <a:rPr lang="ru-RU" sz="1100" i="1" dirty="0"/>
              <a:t> </a:t>
            </a:r>
            <a:r>
              <a:rPr lang="ru-RU" sz="1100" i="1" dirty="0" err="1"/>
              <a:t>прийдуть</a:t>
            </a:r>
            <a:r>
              <a:rPr lang="ru-RU" sz="1100" i="1" dirty="0"/>
              <a:t>.</a:t>
            </a:r>
            <a:endParaRPr lang="ru-RU" sz="1100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417">
            <a:off x="7616469" y="5145406"/>
            <a:ext cx="2539854" cy="133581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286">
            <a:off x="5257971" y="4838016"/>
            <a:ext cx="1811404" cy="130451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481" y="3009148"/>
            <a:ext cx="1225446" cy="149351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635" y="5330406"/>
            <a:ext cx="1012447" cy="1353308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774">
            <a:off x="2879120" y="1018081"/>
            <a:ext cx="3000375" cy="1362075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482">
            <a:off x="2611426" y="2601581"/>
            <a:ext cx="952292" cy="1378237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398">
            <a:off x="5846067" y="899183"/>
            <a:ext cx="1152393" cy="161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31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38945" y="1847850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Фрі́дріх</a:t>
            </a:r>
            <a:r>
              <a:rPr lang="ru-RU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Ши́ллер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повне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 </a:t>
            </a:r>
            <a:r>
              <a:rPr lang="ru-RU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Йо́ганн-Крістоф-Фрі́дріх</a:t>
            </a:r>
            <a:r>
              <a:rPr lang="ru-RU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Шиллер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(10 листопада 1759 – 9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травня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1805) </a:t>
            </a:r>
            <a:r>
              <a:rPr lang="en-US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поет,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професор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теоретик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драматург,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«Буря і натиск»  і романтизму  в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автор «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радості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змінена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версія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стала текстом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гімну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Союзу. За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фахом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лікар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Увійшов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палкий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захисник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 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51" y="297873"/>
            <a:ext cx="2385511" cy="309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529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618"/>
            <a:ext cx="2844511" cy="455121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88427" y="5912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Шиллер,  </a:t>
            </a:r>
            <a:r>
              <a:rPr lang="ru-RU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Ода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радості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Йоган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Шиллер. – К. :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Мультимедійне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видавництво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Стрельбицького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2017.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88427" y="260379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Улітку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1785 року, на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запрошення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друга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Крістіана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Готфріда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Кернера, 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Шиллер мешкав у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будинку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Лейпцигу. Тут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написав першу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версію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радості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яку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закінчив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Дрездені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107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66" y="404200"/>
            <a:ext cx="3502961" cy="580956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00154" y="40419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Шиллер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Розбійники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Шиллер. - К. :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2019. – 175 с.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5465" y="1492102"/>
            <a:ext cx="6096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драмою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Розбійники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Шиллер почав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1781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драму завершено, а 13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січня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1782 року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Розбійників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показано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сцені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Мангеймського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театру.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колосальний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пішли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тріумфальні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драмі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Розбійники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 Шиллер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збагатив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сюжет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першоджерела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ворожнечі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братів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віртуозно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поєдналися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шекспірівська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міць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характерів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правдоподібні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німецької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повсякденності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біблійного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стилю (характерно,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автор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хотів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назвати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драму «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Блудний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»),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переживання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поета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стосунки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батьком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Шиллеру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вловити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бунтарські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волелюбні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настрої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панували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роки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французької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революції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втілити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Карла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Моора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</a:p>
        </p:txBody>
      </p:sp>
    </p:spTree>
    <p:extLst>
      <p:ext uri="{BB962C8B-B14F-4D97-AF65-F5344CB8AC3E}">
        <p14:creationId xmlns:p14="http://schemas.microsoft.com/office/powerpoint/2010/main" val="1446320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43" y="665018"/>
            <a:ext cx="3036991" cy="50127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89764" y="264877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0" i="0" dirty="0" smtClean="0">
                <a:solidFill>
                  <a:srgbClr val="222222"/>
                </a:solidFill>
                <a:effectLst/>
                <a:latin typeface="Mabry Pro"/>
              </a:rPr>
              <a:t>	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книзі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представлено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чудову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поезію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Шіллера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філософська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любовна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лірика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слегії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вірші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природу,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балади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епіграми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уславлені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твори - «Ода до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радості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«Дума про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дзвона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»;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поезії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в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досконалих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перекладах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Миколи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Лукаша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Mabry Pro"/>
              </a:rPr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89764" y="895988"/>
            <a:ext cx="60624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Шіллер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Лірика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Драми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Шиллер. – </a:t>
            </a:r>
            <a:r>
              <a:rPr lang="ru-RU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Харків</a:t>
            </a:r>
            <a:r>
              <a:rPr lang="ru-RU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Фоліо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2013. -  510 с.</a:t>
            </a:r>
            <a:endParaRPr lang="ru-RU" b="0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680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78" y="384462"/>
            <a:ext cx="3946085" cy="61098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198918" y="5704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Шиллер,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Духовидець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записок графа фон О** /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Шиллер. – К. :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Астролябія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2021. – 192 с.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11882" y="1471597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0" i="0" dirty="0" smtClean="0">
                <a:solidFill>
                  <a:srgbClr val="222222"/>
                </a:solidFill>
                <a:effectLst/>
                <a:latin typeface="Mabry Pro"/>
              </a:rPr>
              <a:t>	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Єдиний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роман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німецького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поета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фон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Шіллера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Формально —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«фрагмент», але таки завершений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твір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сенсаційний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роман», у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опрацьовано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теми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спіритизму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конспірації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інтрига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розгортається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довкола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таємного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прагне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здобути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одного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престолонаслідника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так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тогочасній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готичний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роман з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елементами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драми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епістолярний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твір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філософський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трактат, і авантюрна новела.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897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63837" y="49771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Шиллер, Фрідріх. </a:t>
            </a:r>
            <a:r>
              <a:rPr lang="en-US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Don Carlos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 Фрідріх Шиллер. </a:t>
            </a:r>
            <a:r>
              <a:rPr lang="en-US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Nick </a:t>
            </a:r>
            <a:r>
              <a:rPr lang="en-US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Hern</a:t>
            </a:r>
            <a:r>
              <a:rPr lang="en-US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Books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2005. – 160 с.</a:t>
            </a:r>
            <a:endParaRPr lang="en-US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68" y="497717"/>
            <a:ext cx="3086100" cy="47625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991100" y="1566898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Драма «Дон Карлос», написана на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іспанської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ранніх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п'єс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герої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говорили простою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«Дон Карлос» написаний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класичним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п'ятистопним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ямбом;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героєм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є не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міщанського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стану, як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Бурі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натиску», 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придворна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особа; одна з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центральних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драми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реформування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освіченим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правителем (Шиллер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вкладає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уста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маркіза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Поза, друга головного героя).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423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4991" y="1062244"/>
            <a:ext cx="656705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джерел: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Шиллер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ресурс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Вікіпедія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-  Режим доступу: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://uk.wikipedia.org/wiki/%D0%A4%D1%80%D1%96%D0%B4%D1%80%D1%96%D1%85_%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D0%A8%D0%B8%D0%BB%D0%BB%D0%B5%D1%80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Заголовок з екрану.</a:t>
            </a:r>
          </a:p>
          <a:p>
            <a:pPr algn="just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Шиллер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ресурс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//.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Режим доступу: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https://dovidka.biz.ua/fridrih-shiller-biografiya-skorocheno/#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google_vignette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Заголовок з екрану</a:t>
            </a:r>
            <a:r>
              <a:rPr lang="uk-UA" dirty="0">
                <a:latin typeface="Linux Libertine"/>
              </a:rPr>
              <a:t>.</a:t>
            </a:r>
          </a:p>
          <a:p>
            <a:pPr algn="just"/>
            <a:endParaRPr lang="ru-RU" b="0" i="0" dirty="0">
              <a:effectLst/>
              <a:latin typeface="Linux Libertine"/>
            </a:endParaRPr>
          </a:p>
        </p:txBody>
      </p:sp>
    </p:spTree>
    <p:extLst>
      <p:ext uri="{BB962C8B-B14F-4D97-AF65-F5344CB8AC3E}">
        <p14:creationId xmlns:p14="http://schemas.microsoft.com/office/powerpoint/2010/main" val="33074722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</TotalTime>
  <Words>153</Words>
  <Application>Microsoft Office PowerPoint</Application>
  <PresentationFormat>Широкоэкранный</PresentationFormat>
  <Paragraphs>21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Linux Libertine</vt:lpstr>
      <vt:lpstr>Mabry Pro</vt:lpstr>
      <vt:lpstr>Times New Roman</vt:lpstr>
      <vt:lpstr>Тема Office</vt:lpstr>
      <vt:lpstr>265 років  від дня народження  Йоганна Христофора Фрідріха Шіллера 1759–1805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265 років від дня народження Йоганна Христофора Фрідріха Шіллера</dc:title>
  <dc:creator>даша</dc:creator>
  <cp:lastModifiedBy>даша</cp:lastModifiedBy>
  <cp:revision>42</cp:revision>
  <dcterms:created xsi:type="dcterms:W3CDTF">2024-11-12T11:14:50Z</dcterms:created>
  <dcterms:modified xsi:type="dcterms:W3CDTF">2024-11-13T09:38:36Z</dcterms:modified>
</cp:coreProperties>
</file>